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1344</Words>
  <Application>Microsoft Office PowerPoint</Application>
  <PresentationFormat>Breitbild</PresentationFormat>
  <Paragraphs>229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200</cp:revision>
  <dcterms:created xsi:type="dcterms:W3CDTF">2021-04-29T18:58:34Z</dcterms:created>
  <dcterms:modified xsi:type="dcterms:W3CDTF">2025-04-06T19:27:37Z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